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108" d="100"/>
          <a:sy n="108" d="100"/>
        </p:scale>
        <p:origin x="1230" y="10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21.12.2023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Miasta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Myszyniec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766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2023-12-21T09:02:28Z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